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1127" r:id="rId2"/>
    <p:sldId id="963" r:id="rId3"/>
    <p:sldId id="1598" r:id="rId4"/>
    <p:sldId id="1646" r:id="rId5"/>
    <p:sldId id="1647" r:id="rId6"/>
    <p:sldId id="1553" r:id="rId7"/>
    <p:sldId id="1648" r:id="rId8"/>
    <p:sldId id="1639" r:id="rId9"/>
    <p:sldId id="1649" r:id="rId10"/>
    <p:sldId id="1650" r:id="rId11"/>
    <p:sldId id="1652" r:id="rId12"/>
    <p:sldId id="1653" r:id="rId13"/>
    <p:sldId id="1651" r:id="rId14"/>
    <p:sldId id="1654" r:id="rId15"/>
  </p:sldIdLst>
  <p:sldSz cx="12192000" cy="6858000"/>
  <p:notesSz cx="6954838" cy="92408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d Godfrey" initials="EG" lastIdx="1" clrIdx="0">
    <p:extLst>
      <p:ext uri="{19B8F6BF-5375-455C-9EA6-DF929625EA0E}">
        <p15:presenceInfo xmlns:p15="http://schemas.microsoft.com/office/powerpoint/2012/main" userId="61aa7c48ee0e3db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7864C8"/>
    <a:srgbClr val="222222"/>
    <a:srgbClr val="5F461E"/>
    <a:srgbClr val="7A2E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5A95A04-BCD2-4274-941A-20B8053C8938}" v="607" dt="2022-08-27T16:56:48.80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26" autoAdjust="0"/>
    <p:restoredTop sz="94660"/>
  </p:normalViewPr>
  <p:slideViewPr>
    <p:cSldViewPr snapToGrid="0">
      <p:cViewPr varScale="1">
        <p:scale>
          <a:sx n="80" d="100"/>
          <a:sy n="80" d="100"/>
        </p:scale>
        <p:origin x="62" y="250"/>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d Godfrey" userId="61aa7c48ee0e3db0" providerId="LiveId" clId="{65A95A04-BCD2-4274-941A-20B8053C8938}"/>
    <pc:docChg chg="custSel addSld delSld modSld">
      <pc:chgData name="Ed Godfrey" userId="61aa7c48ee0e3db0" providerId="LiveId" clId="{65A95A04-BCD2-4274-941A-20B8053C8938}" dt="2022-08-27T16:57:11.638" v="908" actId="47"/>
      <pc:docMkLst>
        <pc:docMk/>
      </pc:docMkLst>
      <pc:sldChg chg="modSp mod">
        <pc:chgData name="Ed Godfrey" userId="61aa7c48ee0e3db0" providerId="LiveId" clId="{65A95A04-BCD2-4274-941A-20B8053C8938}" dt="2022-08-27T16:35:36.078" v="26" actId="20577"/>
        <pc:sldMkLst>
          <pc:docMk/>
          <pc:sldMk cId="1259847495" sldId="963"/>
        </pc:sldMkLst>
        <pc:spChg chg="mod">
          <ac:chgData name="Ed Godfrey" userId="61aa7c48ee0e3db0" providerId="LiveId" clId="{65A95A04-BCD2-4274-941A-20B8053C8938}" dt="2022-08-27T16:35:31.857" v="20" actId="255"/>
          <ac:spMkLst>
            <pc:docMk/>
            <pc:sldMk cId="1259847495" sldId="963"/>
            <ac:spMk id="2" creationId="{F08A2007-B9E6-48A8-9E5E-C98EDFD53C8F}"/>
          </ac:spMkLst>
        </pc:spChg>
        <pc:spChg chg="mod">
          <ac:chgData name="Ed Godfrey" userId="61aa7c48ee0e3db0" providerId="LiveId" clId="{65A95A04-BCD2-4274-941A-20B8053C8938}" dt="2022-08-27T16:35:36.078" v="26" actId="20577"/>
          <ac:spMkLst>
            <pc:docMk/>
            <pc:sldMk cId="1259847495" sldId="963"/>
            <ac:spMk id="3" creationId="{F6C638D0-C884-48CF-BE26-27EEF100FAF2}"/>
          </ac:spMkLst>
        </pc:spChg>
      </pc:sldChg>
      <pc:sldChg chg="modSp mod">
        <pc:chgData name="Ed Godfrey" userId="61aa7c48ee0e3db0" providerId="LiveId" clId="{65A95A04-BCD2-4274-941A-20B8053C8938}" dt="2022-08-27T16:35:01.182" v="18" actId="20577"/>
        <pc:sldMkLst>
          <pc:docMk/>
          <pc:sldMk cId="3275922726" sldId="1127"/>
        </pc:sldMkLst>
        <pc:spChg chg="mod">
          <ac:chgData name="Ed Godfrey" userId="61aa7c48ee0e3db0" providerId="LiveId" clId="{65A95A04-BCD2-4274-941A-20B8053C8938}" dt="2022-08-27T16:34:58.222" v="16" actId="20577"/>
          <ac:spMkLst>
            <pc:docMk/>
            <pc:sldMk cId="3275922726" sldId="1127"/>
            <ac:spMk id="2" creationId="{F1588051-E0B5-4638-9205-E46E5525908B}"/>
          </ac:spMkLst>
        </pc:spChg>
        <pc:spChg chg="mod">
          <ac:chgData name="Ed Godfrey" userId="61aa7c48ee0e3db0" providerId="LiveId" clId="{65A95A04-BCD2-4274-941A-20B8053C8938}" dt="2022-08-27T16:35:01.182" v="18" actId="20577"/>
          <ac:spMkLst>
            <pc:docMk/>
            <pc:sldMk cId="3275922726" sldId="1127"/>
            <ac:spMk id="5" creationId="{0CAA8F06-2798-4F2A-8DC9-8E009C9AC104}"/>
          </ac:spMkLst>
        </pc:spChg>
      </pc:sldChg>
      <pc:sldChg chg="delSp modSp mod delAnim modAnim">
        <pc:chgData name="Ed Godfrey" userId="61aa7c48ee0e3db0" providerId="LiveId" clId="{65A95A04-BCD2-4274-941A-20B8053C8938}" dt="2022-08-27T16:42:45.175" v="370" actId="21"/>
        <pc:sldMkLst>
          <pc:docMk/>
          <pc:sldMk cId="621266370" sldId="1553"/>
        </pc:sldMkLst>
        <pc:spChg chg="mod">
          <ac:chgData name="Ed Godfrey" userId="61aa7c48ee0e3db0" providerId="LiveId" clId="{65A95A04-BCD2-4274-941A-20B8053C8938}" dt="2022-08-27T16:40:50.010" v="191" actId="6549"/>
          <ac:spMkLst>
            <pc:docMk/>
            <pc:sldMk cId="621266370" sldId="1553"/>
            <ac:spMk id="2" creationId="{F08A2007-B9E6-48A8-9E5E-C98EDFD53C8F}"/>
          </ac:spMkLst>
        </pc:spChg>
        <pc:spChg chg="mod">
          <ac:chgData name="Ed Godfrey" userId="61aa7c48ee0e3db0" providerId="LiveId" clId="{65A95A04-BCD2-4274-941A-20B8053C8938}" dt="2022-08-27T16:39:45.165" v="132" actId="20577"/>
          <ac:spMkLst>
            <pc:docMk/>
            <pc:sldMk cId="621266370" sldId="1553"/>
            <ac:spMk id="3" creationId="{F6C638D0-C884-48CF-BE26-27EEF100FAF2}"/>
          </ac:spMkLst>
        </pc:spChg>
        <pc:spChg chg="mod">
          <ac:chgData name="Ed Godfrey" userId="61aa7c48ee0e3db0" providerId="LiveId" clId="{65A95A04-BCD2-4274-941A-20B8053C8938}" dt="2022-08-27T16:42:10.149" v="369" actId="20577"/>
          <ac:spMkLst>
            <pc:docMk/>
            <pc:sldMk cId="621266370" sldId="1553"/>
            <ac:spMk id="5" creationId="{0048B24D-B0CA-4CAF-1976-88BA3D33BBA5}"/>
          </ac:spMkLst>
        </pc:spChg>
        <pc:spChg chg="del">
          <ac:chgData name="Ed Godfrey" userId="61aa7c48ee0e3db0" providerId="LiveId" clId="{65A95A04-BCD2-4274-941A-20B8053C8938}" dt="2022-08-27T16:42:45.175" v="370" actId="21"/>
          <ac:spMkLst>
            <pc:docMk/>
            <pc:sldMk cId="621266370" sldId="1553"/>
            <ac:spMk id="6" creationId="{A879C343-5258-0601-2CEC-6D1226F55884}"/>
          </ac:spMkLst>
        </pc:spChg>
      </pc:sldChg>
      <pc:sldChg chg="del">
        <pc:chgData name="Ed Godfrey" userId="61aa7c48ee0e3db0" providerId="LiveId" clId="{65A95A04-BCD2-4274-941A-20B8053C8938}" dt="2022-08-27T16:35:43.975" v="29" actId="47"/>
        <pc:sldMkLst>
          <pc:docMk/>
          <pc:sldMk cId="988177558" sldId="1595"/>
        </pc:sldMkLst>
      </pc:sldChg>
      <pc:sldChg chg="modSp mod">
        <pc:chgData name="Ed Godfrey" userId="61aa7c48ee0e3db0" providerId="LiveId" clId="{65A95A04-BCD2-4274-941A-20B8053C8938}" dt="2022-08-27T16:36:21.918" v="44" actId="20577"/>
        <pc:sldMkLst>
          <pc:docMk/>
          <pc:sldMk cId="753449726" sldId="1598"/>
        </pc:sldMkLst>
        <pc:spChg chg="mod">
          <ac:chgData name="Ed Godfrey" userId="61aa7c48ee0e3db0" providerId="LiveId" clId="{65A95A04-BCD2-4274-941A-20B8053C8938}" dt="2022-08-27T16:36:14.885" v="31" actId="255"/>
          <ac:spMkLst>
            <pc:docMk/>
            <pc:sldMk cId="753449726" sldId="1598"/>
            <ac:spMk id="2" creationId="{F08A2007-B9E6-48A8-9E5E-C98EDFD53C8F}"/>
          </ac:spMkLst>
        </pc:spChg>
        <pc:spChg chg="mod">
          <ac:chgData name="Ed Godfrey" userId="61aa7c48ee0e3db0" providerId="LiveId" clId="{65A95A04-BCD2-4274-941A-20B8053C8938}" dt="2022-08-27T16:36:21.918" v="44" actId="20577"/>
          <ac:spMkLst>
            <pc:docMk/>
            <pc:sldMk cId="753449726" sldId="1598"/>
            <ac:spMk id="3" creationId="{F6C638D0-C884-48CF-BE26-27EEF100FAF2}"/>
          </ac:spMkLst>
        </pc:spChg>
      </pc:sldChg>
      <pc:sldChg chg="del">
        <pc:chgData name="Ed Godfrey" userId="61aa7c48ee0e3db0" providerId="LiveId" clId="{65A95A04-BCD2-4274-941A-20B8053C8938}" dt="2022-08-27T16:35:40.429" v="27" actId="47"/>
        <pc:sldMkLst>
          <pc:docMk/>
          <pc:sldMk cId="98488343" sldId="1633"/>
        </pc:sldMkLst>
      </pc:sldChg>
      <pc:sldChg chg="del">
        <pc:chgData name="Ed Godfrey" userId="61aa7c48ee0e3db0" providerId="LiveId" clId="{65A95A04-BCD2-4274-941A-20B8053C8938}" dt="2022-08-27T16:35:42.423" v="28" actId="47"/>
        <pc:sldMkLst>
          <pc:docMk/>
          <pc:sldMk cId="3880827045" sldId="1638"/>
        </pc:sldMkLst>
      </pc:sldChg>
      <pc:sldChg chg="modSp mod">
        <pc:chgData name="Ed Godfrey" userId="61aa7c48ee0e3db0" providerId="LiveId" clId="{65A95A04-BCD2-4274-941A-20B8053C8938}" dt="2022-08-27T16:43:47.445" v="406" actId="20577"/>
        <pc:sldMkLst>
          <pc:docMk/>
          <pc:sldMk cId="401844645" sldId="1639"/>
        </pc:sldMkLst>
        <pc:spChg chg="mod">
          <ac:chgData name="Ed Godfrey" userId="61aa7c48ee0e3db0" providerId="LiveId" clId="{65A95A04-BCD2-4274-941A-20B8053C8938}" dt="2022-08-27T16:43:34.650" v="390" actId="255"/>
          <ac:spMkLst>
            <pc:docMk/>
            <pc:sldMk cId="401844645" sldId="1639"/>
            <ac:spMk id="2" creationId="{F08A2007-B9E6-48A8-9E5E-C98EDFD53C8F}"/>
          </ac:spMkLst>
        </pc:spChg>
        <pc:spChg chg="mod">
          <ac:chgData name="Ed Godfrey" userId="61aa7c48ee0e3db0" providerId="LiveId" clId="{65A95A04-BCD2-4274-941A-20B8053C8938}" dt="2022-08-27T16:43:47.445" v="406" actId="20577"/>
          <ac:spMkLst>
            <pc:docMk/>
            <pc:sldMk cId="401844645" sldId="1639"/>
            <ac:spMk id="3" creationId="{F6C638D0-C884-48CF-BE26-27EEF100FAF2}"/>
          </ac:spMkLst>
        </pc:spChg>
      </pc:sldChg>
      <pc:sldChg chg="del">
        <pc:chgData name="Ed Godfrey" userId="61aa7c48ee0e3db0" providerId="LiveId" clId="{65A95A04-BCD2-4274-941A-20B8053C8938}" dt="2022-08-27T16:57:11.638" v="908" actId="47"/>
        <pc:sldMkLst>
          <pc:docMk/>
          <pc:sldMk cId="2893299534" sldId="1640"/>
        </pc:sldMkLst>
      </pc:sldChg>
      <pc:sldChg chg="del">
        <pc:chgData name="Ed Godfrey" userId="61aa7c48ee0e3db0" providerId="LiveId" clId="{65A95A04-BCD2-4274-941A-20B8053C8938}" dt="2022-08-27T16:57:11.638" v="908" actId="47"/>
        <pc:sldMkLst>
          <pc:docMk/>
          <pc:sldMk cId="1729240887" sldId="1641"/>
        </pc:sldMkLst>
      </pc:sldChg>
      <pc:sldChg chg="del">
        <pc:chgData name="Ed Godfrey" userId="61aa7c48ee0e3db0" providerId="LiveId" clId="{65A95A04-BCD2-4274-941A-20B8053C8938}" dt="2022-08-27T16:57:11.638" v="908" actId="47"/>
        <pc:sldMkLst>
          <pc:docMk/>
          <pc:sldMk cId="113693638" sldId="1642"/>
        </pc:sldMkLst>
      </pc:sldChg>
      <pc:sldChg chg="del">
        <pc:chgData name="Ed Godfrey" userId="61aa7c48ee0e3db0" providerId="LiveId" clId="{65A95A04-BCD2-4274-941A-20B8053C8938}" dt="2022-08-27T16:57:11.638" v="908" actId="47"/>
        <pc:sldMkLst>
          <pc:docMk/>
          <pc:sldMk cId="1950535202" sldId="1643"/>
        </pc:sldMkLst>
      </pc:sldChg>
      <pc:sldChg chg="del">
        <pc:chgData name="Ed Godfrey" userId="61aa7c48ee0e3db0" providerId="LiveId" clId="{65A95A04-BCD2-4274-941A-20B8053C8938}" dt="2022-08-27T16:57:11.638" v="908" actId="47"/>
        <pc:sldMkLst>
          <pc:docMk/>
          <pc:sldMk cId="2142591290" sldId="1644"/>
        </pc:sldMkLst>
      </pc:sldChg>
      <pc:sldChg chg="del">
        <pc:chgData name="Ed Godfrey" userId="61aa7c48ee0e3db0" providerId="LiveId" clId="{65A95A04-BCD2-4274-941A-20B8053C8938}" dt="2022-08-27T16:57:11.638" v="908" actId="47"/>
        <pc:sldMkLst>
          <pc:docMk/>
          <pc:sldMk cId="3829121805" sldId="1645"/>
        </pc:sldMkLst>
      </pc:sldChg>
      <pc:sldChg chg="add">
        <pc:chgData name="Ed Godfrey" userId="61aa7c48ee0e3db0" providerId="LiveId" clId="{65A95A04-BCD2-4274-941A-20B8053C8938}" dt="2022-08-27T16:37:07.035" v="45"/>
        <pc:sldMkLst>
          <pc:docMk/>
          <pc:sldMk cId="2935310528" sldId="1646"/>
        </pc:sldMkLst>
      </pc:sldChg>
      <pc:sldChg chg="addSp modSp add mod modAnim">
        <pc:chgData name="Ed Godfrey" userId="61aa7c48ee0e3db0" providerId="LiveId" clId="{65A95A04-BCD2-4274-941A-20B8053C8938}" dt="2022-08-27T16:38:30.980" v="123"/>
        <pc:sldMkLst>
          <pc:docMk/>
          <pc:sldMk cId="1648792288" sldId="1647"/>
        </pc:sldMkLst>
        <pc:spChg chg="mod">
          <ac:chgData name="Ed Godfrey" userId="61aa7c48ee0e3db0" providerId="LiveId" clId="{65A95A04-BCD2-4274-941A-20B8053C8938}" dt="2022-08-27T16:37:46.896" v="48" actId="255"/>
          <ac:spMkLst>
            <pc:docMk/>
            <pc:sldMk cId="1648792288" sldId="1647"/>
            <ac:spMk id="2" creationId="{F08A2007-B9E6-48A8-9E5E-C98EDFD53C8F}"/>
          </ac:spMkLst>
        </pc:spChg>
        <pc:spChg chg="mod">
          <ac:chgData name="Ed Godfrey" userId="61aa7c48ee0e3db0" providerId="LiveId" clId="{65A95A04-BCD2-4274-941A-20B8053C8938}" dt="2022-08-27T16:37:54.638" v="66" actId="20577"/>
          <ac:spMkLst>
            <pc:docMk/>
            <pc:sldMk cId="1648792288" sldId="1647"/>
            <ac:spMk id="3" creationId="{F6C638D0-C884-48CF-BE26-27EEF100FAF2}"/>
          </ac:spMkLst>
        </pc:spChg>
        <pc:spChg chg="add mod">
          <ac:chgData name="Ed Godfrey" userId="61aa7c48ee0e3db0" providerId="LiveId" clId="{65A95A04-BCD2-4274-941A-20B8053C8938}" dt="2022-08-27T16:38:21.561" v="115" actId="255"/>
          <ac:spMkLst>
            <pc:docMk/>
            <pc:sldMk cId="1648792288" sldId="1647"/>
            <ac:spMk id="4" creationId="{0E6E9A8B-1E5D-C564-E299-CEBABA1ED1E5}"/>
          </ac:spMkLst>
        </pc:spChg>
      </pc:sldChg>
      <pc:sldChg chg="modSp add mod">
        <pc:chgData name="Ed Godfrey" userId="61aa7c48ee0e3db0" providerId="LiveId" clId="{65A95A04-BCD2-4274-941A-20B8053C8938}" dt="2022-08-27T16:43:18.280" v="388" actId="255"/>
        <pc:sldMkLst>
          <pc:docMk/>
          <pc:sldMk cId="3958678030" sldId="1648"/>
        </pc:sldMkLst>
        <pc:spChg chg="mod">
          <ac:chgData name="Ed Godfrey" userId="61aa7c48ee0e3db0" providerId="LiveId" clId="{65A95A04-BCD2-4274-941A-20B8053C8938}" dt="2022-08-27T16:43:18.280" v="388" actId="255"/>
          <ac:spMkLst>
            <pc:docMk/>
            <pc:sldMk cId="3958678030" sldId="1648"/>
            <ac:spMk id="2" creationId="{F08A2007-B9E6-48A8-9E5E-C98EDFD53C8F}"/>
          </ac:spMkLst>
        </pc:spChg>
        <pc:spChg chg="mod">
          <ac:chgData name="Ed Godfrey" userId="61aa7c48ee0e3db0" providerId="LiveId" clId="{65A95A04-BCD2-4274-941A-20B8053C8938}" dt="2022-08-27T16:43:12.748" v="387" actId="20577"/>
          <ac:spMkLst>
            <pc:docMk/>
            <pc:sldMk cId="3958678030" sldId="1648"/>
            <ac:spMk id="3" creationId="{F6C638D0-C884-48CF-BE26-27EEF100FAF2}"/>
          </ac:spMkLst>
        </pc:spChg>
      </pc:sldChg>
      <pc:sldChg chg="modSp add mod modAnim">
        <pc:chgData name="Ed Godfrey" userId="61aa7c48ee0e3db0" providerId="LiveId" clId="{65A95A04-BCD2-4274-941A-20B8053C8938}" dt="2022-08-27T16:49:02.041" v="716"/>
        <pc:sldMkLst>
          <pc:docMk/>
          <pc:sldMk cId="246498604" sldId="1649"/>
        </pc:sldMkLst>
        <pc:spChg chg="mod">
          <ac:chgData name="Ed Godfrey" userId="61aa7c48ee0e3db0" providerId="LiveId" clId="{65A95A04-BCD2-4274-941A-20B8053C8938}" dt="2022-08-27T16:45:34.221" v="494" actId="255"/>
          <ac:spMkLst>
            <pc:docMk/>
            <pc:sldMk cId="246498604" sldId="1649"/>
            <ac:spMk id="2" creationId="{F08A2007-B9E6-48A8-9E5E-C98EDFD53C8F}"/>
          </ac:spMkLst>
        </pc:spChg>
        <pc:spChg chg="mod">
          <ac:chgData name="Ed Godfrey" userId="61aa7c48ee0e3db0" providerId="LiveId" clId="{65A95A04-BCD2-4274-941A-20B8053C8938}" dt="2022-08-27T16:48:43.066" v="712" actId="113"/>
          <ac:spMkLst>
            <pc:docMk/>
            <pc:sldMk cId="246498604" sldId="1649"/>
            <ac:spMk id="5" creationId="{0048B24D-B0CA-4CAF-1976-88BA3D33BBA5}"/>
          </ac:spMkLst>
        </pc:spChg>
      </pc:sldChg>
      <pc:sldChg chg="delSp modSp add mod delAnim modAnim">
        <pc:chgData name="Ed Godfrey" userId="61aa7c48ee0e3db0" providerId="LiveId" clId="{65A95A04-BCD2-4274-941A-20B8053C8938}" dt="2022-08-27T16:53:18.476" v="812" actId="21"/>
        <pc:sldMkLst>
          <pc:docMk/>
          <pc:sldMk cId="3189138499" sldId="1650"/>
        </pc:sldMkLst>
        <pc:spChg chg="mod">
          <ac:chgData name="Ed Godfrey" userId="61aa7c48ee0e3db0" providerId="LiveId" clId="{65A95A04-BCD2-4274-941A-20B8053C8938}" dt="2022-08-27T16:51:29.748" v="797" actId="255"/>
          <ac:spMkLst>
            <pc:docMk/>
            <pc:sldMk cId="3189138499" sldId="1650"/>
            <ac:spMk id="2" creationId="{F08A2007-B9E6-48A8-9E5E-C98EDFD53C8F}"/>
          </ac:spMkLst>
        </pc:spChg>
        <pc:spChg chg="del mod">
          <ac:chgData name="Ed Godfrey" userId="61aa7c48ee0e3db0" providerId="LiveId" clId="{65A95A04-BCD2-4274-941A-20B8053C8938}" dt="2022-08-27T16:53:18.476" v="812" actId="21"/>
          <ac:spMkLst>
            <pc:docMk/>
            <pc:sldMk cId="3189138499" sldId="1650"/>
            <ac:spMk id="5" creationId="{0048B24D-B0CA-4CAF-1976-88BA3D33BBA5}"/>
          </ac:spMkLst>
        </pc:spChg>
      </pc:sldChg>
      <pc:sldChg chg="modSp add modAnim">
        <pc:chgData name="Ed Godfrey" userId="61aa7c48ee0e3db0" providerId="LiveId" clId="{65A95A04-BCD2-4274-941A-20B8053C8938}" dt="2022-08-27T16:56:48.808" v="907"/>
        <pc:sldMkLst>
          <pc:docMk/>
          <pc:sldMk cId="3652151416" sldId="1651"/>
        </pc:sldMkLst>
        <pc:spChg chg="mod">
          <ac:chgData name="Ed Godfrey" userId="61aa7c48ee0e3db0" providerId="LiveId" clId="{65A95A04-BCD2-4274-941A-20B8053C8938}" dt="2022-08-27T16:56:42.037" v="906" actId="20577"/>
          <ac:spMkLst>
            <pc:docMk/>
            <pc:sldMk cId="3652151416" sldId="1651"/>
            <ac:spMk id="5" creationId="{0048B24D-B0CA-4CAF-1976-88BA3D33BBA5}"/>
          </ac:spMkLst>
        </pc:spChg>
      </pc:sldChg>
      <pc:sldChg chg="modSp add mod">
        <pc:chgData name="Ed Godfrey" userId="61aa7c48ee0e3db0" providerId="LiveId" clId="{65A95A04-BCD2-4274-941A-20B8053C8938}" dt="2022-08-27T16:54:27.584" v="850" actId="255"/>
        <pc:sldMkLst>
          <pc:docMk/>
          <pc:sldMk cId="387755013" sldId="1652"/>
        </pc:sldMkLst>
        <pc:spChg chg="mod">
          <ac:chgData name="Ed Godfrey" userId="61aa7c48ee0e3db0" providerId="LiveId" clId="{65A95A04-BCD2-4274-941A-20B8053C8938}" dt="2022-08-27T16:54:27.584" v="850" actId="255"/>
          <ac:spMkLst>
            <pc:docMk/>
            <pc:sldMk cId="387755013" sldId="1652"/>
            <ac:spMk id="2" creationId="{F08A2007-B9E6-48A8-9E5E-C98EDFD53C8F}"/>
          </ac:spMkLst>
        </pc:spChg>
        <pc:spChg chg="mod">
          <ac:chgData name="Ed Godfrey" userId="61aa7c48ee0e3db0" providerId="LiveId" clId="{65A95A04-BCD2-4274-941A-20B8053C8938}" dt="2022-08-27T16:53:48.949" v="831" actId="20577"/>
          <ac:spMkLst>
            <pc:docMk/>
            <pc:sldMk cId="387755013" sldId="1652"/>
            <ac:spMk id="3" creationId="{F6C638D0-C884-48CF-BE26-27EEF100FAF2}"/>
          </ac:spMkLst>
        </pc:spChg>
      </pc:sldChg>
      <pc:sldChg chg="modSp add mod">
        <pc:chgData name="Ed Godfrey" userId="61aa7c48ee0e3db0" providerId="LiveId" clId="{65A95A04-BCD2-4274-941A-20B8053C8938}" dt="2022-08-27T16:54:21.351" v="849" actId="20577"/>
        <pc:sldMkLst>
          <pc:docMk/>
          <pc:sldMk cId="215277272" sldId="1653"/>
        </pc:sldMkLst>
        <pc:spChg chg="mod">
          <ac:chgData name="Ed Godfrey" userId="61aa7c48ee0e3db0" providerId="LiveId" clId="{65A95A04-BCD2-4274-941A-20B8053C8938}" dt="2022-08-27T16:54:12.538" v="834" actId="255"/>
          <ac:spMkLst>
            <pc:docMk/>
            <pc:sldMk cId="215277272" sldId="1653"/>
            <ac:spMk id="2" creationId="{F08A2007-B9E6-48A8-9E5E-C98EDFD53C8F}"/>
          </ac:spMkLst>
        </pc:spChg>
        <pc:spChg chg="mod">
          <ac:chgData name="Ed Godfrey" userId="61aa7c48ee0e3db0" providerId="LiveId" clId="{65A95A04-BCD2-4274-941A-20B8053C8938}" dt="2022-08-27T16:54:21.351" v="849" actId="20577"/>
          <ac:spMkLst>
            <pc:docMk/>
            <pc:sldMk cId="215277272" sldId="1653"/>
            <ac:spMk id="3" creationId="{F6C638D0-C884-48CF-BE26-27EEF100FAF2}"/>
          </ac:spMkLst>
        </pc:spChg>
      </pc:sldChg>
      <pc:sldChg chg="add">
        <pc:chgData name="Ed Godfrey" userId="61aa7c48ee0e3db0" providerId="LiveId" clId="{65A95A04-BCD2-4274-941A-20B8053C8938}" dt="2022-08-27T16:56:38.192" v="905"/>
        <pc:sldMkLst>
          <pc:docMk/>
          <pc:sldMk cId="2703371309" sldId="1654"/>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663BBFF-77C1-4BF1-A3B2-2505841100BA}" type="datetimeFigureOut">
              <a:rPr lang="en-US" smtClean="0"/>
              <a:t>8/27/2022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74424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EC93879-1153-42D3-8EC7-7A3CC94658D3}" type="datetimeFigureOut">
              <a:rPr lang="en-US" smtClean="0"/>
              <a:t>8/27/2022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22546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382E1496-D8B1-4FDC-98A5-AD2561A2EE12}" type="datetimeFigureOut">
              <a:rPr lang="en-US" smtClean="0"/>
              <a:t>8/27/2022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776327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A3BB3B3F-C0CE-47CB-BCED-F49A710726FF}" type="datetimeFigureOut">
              <a:rPr lang="en-US" smtClean="0"/>
              <a:t>8/27/2022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586143902"/>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3BB3B3F-C0CE-47CB-BCED-F49A710726FF}" type="datetimeFigureOut">
              <a:rPr lang="en-US" smtClean="0"/>
              <a:t>8/27/2022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853495020"/>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33EE65E-8B04-4250-B4A9-5C65F355F1A2}" type="datetimeFigureOut">
              <a:rPr lang="en-US" smtClean="0"/>
              <a:t>8/27/2022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054261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4F5881F-8E44-4F15-AB98-80B7869E49CA}" type="datetimeFigureOut">
              <a:rPr lang="en-US" smtClean="0"/>
              <a:t>8/27/2022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829666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7D2069-43FA-49C5-9F0E-58E1EB237AEF}" type="datetimeFigureOut">
              <a:rPr lang="en-US" smtClean="0"/>
              <a:t>8/27/2022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521041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5854CA-19F4-4771-B6A2-DA5C0742B220}" type="datetimeFigureOut">
              <a:rPr lang="en-US" smtClean="0"/>
              <a:t>8/27/2022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87508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5FED2BB1-BB31-4EB8-A961-18800A74EAA8}" type="datetimeFigureOut">
              <a:rPr lang="en-US" smtClean="0"/>
              <a:t>8/27/2022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47570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40B886-74BB-4D5E-9EA9-584482FE40E6}" type="datetimeFigureOut">
              <a:rPr lang="en-US" smtClean="0"/>
              <a:t>8/27/2022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49207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CA4CCD1-3502-4C30-947C-75FC88992007}" type="datetimeFigureOut">
              <a:rPr lang="en-US" smtClean="0"/>
              <a:t>8/27/2022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13530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0B797A-E8AF-4231-9C64-308C5BB9ED3E}" type="datetimeFigureOut">
              <a:rPr lang="en-US" smtClean="0"/>
              <a:t>8/27/2022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10400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1EB24146-07E2-48CA-8629-5887ED47FCDB}" type="datetimeFigureOut">
              <a:rPr lang="en-US" smtClean="0"/>
              <a:t>8/27/2022</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59253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D407E718-B4F0-433E-A285-0013249184C0}" type="datetimeFigureOut">
              <a:rPr lang="en-US" smtClean="0"/>
              <a:t>8/27/2022</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23909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2B8E44C4-3D72-4D6E-86A4-F5491DC49E6D}" type="datetimeFigureOut">
              <a:rPr lang="en-US" smtClean="0"/>
              <a:t>8/27/2022</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41502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6B8EA14-E6AC-4B59-973C-7A06B0EDE3E3}" type="datetimeFigureOut">
              <a:rPr lang="en-US" smtClean="0"/>
              <a:t>8/27/2022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341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lumOff val="5000"/>
          </a:schemeClr>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A3BB3B3F-C0CE-47CB-BCED-F49A710726FF}" type="datetimeFigureOut">
              <a:rPr lang="en-US" smtClean="0"/>
              <a:t>8/27/2022</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543324815"/>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 weapon, knife&#10;&#10;Description automatically generated">
            <a:extLst>
              <a:ext uri="{FF2B5EF4-FFF2-40B4-BE49-F238E27FC236}">
                <a16:creationId xmlns:a16="http://schemas.microsoft.com/office/drawing/2014/main" id="{6D2EC448-9F9E-FE3D-3F55-1EC864EB8F2A}"/>
              </a:ext>
            </a:extLst>
          </p:cNvPr>
          <p:cNvPicPr>
            <a:picLocks noChangeAspect="1"/>
          </p:cNvPicPr>
          <p:nvPr/>
        </p:nvPicPr>
        <p:blipFill>
          <a:blip r:embed="rId2"/>
          <a:stretch>
            <a:fillRect/>
          </a:stretch>
        </p:blipFill>
        <p:spPr>
          <a:xfrm>
            <a:off x="0" y="429"/>
            <a:ext cx="12192762" cy="6857571"/>
          </a:xfrm>
          <a:prstGeom prst="rect">
            <a:avLst/>
          </a:prstGeom>
        </p:spPr>
      </p:pic>
      <p:sp>
        <p:nvSpPr>
          <p:cNvPr id="5" name="TextBox 4">
            <a:extLst>
              <a:ext uri="{FF2B5EF4-FFF2-40B4-BE49-F238E27FC236}">
                <a16:creationId xmlns:a16="http://schemas.microsoft.com/office/drawing/2014/main" id="{0CAA8F06-2798-4F2A-8DC9-8E009C9AC104}"/>
              </a:ext>
            </a:extLst>
          </p:cNvPr>
          <p:cNvSpPr txBox="1"/>
          <p:nvPr/>
        </p:nvSpPr>
        <p:spPr>
          <a:xfrm>
            <a:off x="94891" y="6281774"/>
            <a:ext cx="6688901" cy="400110"/>
          </a:xfrm>
          <a:prstGeom prst="rect">
            <a:avLst/>
          </a:prstGeom>
          <a:noFill/>
        </p:spPr>
        <p:txBody>
          <a:bodyPr wrap="square" rtlCol="0">
            <a:spAutoFit/>
          </a:bodyPr>
          <a:lstStyle/>
          <a:p>
            <a:r>
              <a:rPr lang="en-US" sz="2000" dirty="0">
                <a:solidFill>
                  <a:schemeClr val="tx2"/>
                </a:solidFill>
                <a:latin typeface="Candara" panose="020E0502030303020204" pitchFamily="34" charset="0"/>
              </a:rPr>
              <a:t>August 28, 2022</a:t>
            </a:r>
          </a:p>
        </p:txBody>
      </p:sp>
      <p:sp>
        <p:nvSpPr>
          <p:cNvPr id="2" name="TextBox 1">
            <a:extLst>
              <a:ext uri="{FF2B5EF4-FFF2-40B4-BE49-F238E27FC236}">
                <a16:creationId xmlns:a16="http://schemas.microsoft.com/office/drawing/2014/main" id="{F1588051-E0B5-4638-9205-E46E5525908B}"/>
              </a:ext>
            </a:extLst>
          </p:cNvPr>
          <p:cNvSpPr txBox="1"/>
          <p:nvPr/>
        </p:nvSpPr>
        <p:spPr>
          <a:xfrm>
            <a:off x="94891" y="4251808"/>
            <a:ext cx="11973179" cy="1138773"/>
          </a:xfrm>
          <a:prstGeom prst="rect">
            <a:avLst/>
          </a:prstGeom>
          <a:solidFill>
            <a:schemeClr val="accent1">
              <a:alpha val="50000"/>
            </a:schemeClr>
          </a:solidFill>
        </p:spPr>
        <p:txBody>
          <a:bodyPr wrap="square" rtlCol="0">
            <a:spAutoFit/>
          </a:bodyPr>
          <a:lstStyle/>
          <a:p>
            <a:pPr algn="ctr"/>
            <a:r>
              <a:rPr lang="en-US" sz="4000" dirty="0"/>
              <a:t>The Analogies of Apostates</a:t>
            </a:r>
          </a:p>
          <a:p>
            <a:pPr algn="ctr"/>
            <a:r>
              <a:rPr lang="en-US" sz="2800" i="1" dirty="0"/>
              <a:t>Jude 5-7</a:t>
            </a:r>
          </a:p>
        </p:txBody>
      </p:sp>
    </p:spTree>
    <p:extLst>
      <p:ext uri="{BB962C8B-B14F-4D97-AF65-F5344CB8AC3E}">
        <p14:creationId xmlns:p14="http://schemas.microsoft.com/office/powerpoint/2010/main" val="32759227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solidFill>
              </a:rPr>
              <a:t>The Analogies of apostates</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1569660"/>
          </a:xfrm>
          <a:prstGeom prst="rect">
            <a:avLst/>
          </a:prstGeom>
          <a:noFill/>
        </p:spPr>
        <p:txBody>
          <a:bodyPr wrap="square" rtlCol="0">
            <a:spAutoFit/>
          </a:bodyPr>
          <a:lstStyle/>
          <a:p>
            <a:pPr marL="857250" marR="0" lvl="0" indent="-857250" algn="just">
              <a:spcBef>
                <a:spcPts val="0"/>
              </a:spcBef>
              <a:spcAft>
                <a:spcPts val="0"/>
              </a:spcAft>
              <a:buFont typeface="+mj-lt"/>
              <a:buAutoNum type="romanUcPeriod"/>
            </a:pPr>
            <a:r>
              <a:rPr lang="en-US" sz="3200" b="1" dirty="0">
                <a:latin typeface="Arial" panose="020B0604020202020204" pitchFamily="34" charset="0"/>
                <a:ea typeface="Calibri" panose="020F0502020204030204" pitchFamily="34" charset="0"/>
                <a:cs typeface="Times New Roman" panose="02020603050405020304" pitchFamily="18" charset="0"/>
              </a:rPr>
              <a:t>The danger of unbelief </a:t>
            </a:r>
            <a:r>
              <a:rPr lang="en-US" sz="2400" b="1" dirty="0">
                <a:latin typeface="Arial" panose="020B0604020202020204" pitchFamily="34" charset="0"/>
                <a:ea typeface="Calibri" panose="020F0502020204030204" pitchFamily="34" charset="0"/>
                <a:cs typeface="Times New Roman" panose="02020603050405020304" pitchFamily="18" charset="0"/>
              </a:rPr>
              <a:t>(Apostate Israel) </a:t>
            </a:r>
            <a:r>
              <a:rPr lang="en-US" sz="3200" b="1" baseline="30000" dirty="0">
                <a:latin typeface="Arial" panose="020B0604020202020204" pitchFamily="34" charset="0"/>
                <a:ea typeface="Calibri" panose="020F0502020204030204" pitchFamily="34" charset="0"/>
                <a:cs typeface="Times New Roman" panose="02020603050405020304" pitchFamily="18" charset="0"/>
              </a:rPr>
              <a:t>(5)</a:t>
            </a:r>
            <a:endParaRPr lang="en-US" sz="3200" b="1" dirty="0">
              <a:latin typeface="Arial" panose="020B0604020202020204" pitchFamily="34" charset="0"/>
              <a:ea typeface="Calibri" panose="020F0502020204030204" pitchFamily="34" charset="0"/>
              <a:cs typeface="Times New Roman" panose="02020603050405020304" pitchFamily="18" charset="0"/>
            </a:endParaRPr>
          </a:p>
          <a:p>
            <a:pPr marL="857250" marR="0" lvl="0" indent="-857250" algn="just">
              <a:spcBef>
                <a:spcPts val="0"/>
              </a:spcBef>
              <a:spcAft>
                <a:spcPts val="0"/>
              </a:spcAft>
              <a:buFont typeface="+mj-lt"/>
              <a:buAutoNum type="romanUcPeriod"/>
            </a:pPr>
            <a:r>
              <a:rPr lang="en-US" sz="3200" b="1" dirty="0">
                <a:effectLst/>
                <a:latin typeface="Arial" panose="020B0604020202020204" pitchFamily="34" charset="0"/>
                <a:ea typeface="Calibri" panose="020F0502020204030204" pitchFamily="34" charset="0"/>
                <a:cs typeface="Times New Roman" panose="02020603050405020304" pitchFamily="18" charset="0"/>
              </a:rPr>
              <a:t>The danger of rebellion </a:t>
            </a:r>
            <a:r>
              <a:rPr lang="en-US" sz="2400" b="1" dirty="0">
                <a:effectLst/>
                <a:latin typeface="Arial" panose="020B0604020202020204" pitchFamily="34" charset="0"/>
                <a:ea typeface="Calibri" panose="020F0502020204030204" pitchFamily="34" charset="0"/>
                <a:cs typeface="Times New Roman" panose="02020603050405020304" pitchFamily="18" charset="0"/>
              </a:rPr>
              <a:t>(Apostate angels) </a:t>
            </a:r>
            <a:r>
              <a:rPr lang="en-US" sz="3200" b="1" baseline="30000" dirty="0">
                <a:effectLst/>
                <a:latin typeface="Arial" panose="020B0604020202020204" pitchFamily="34" charset="0"/>
                <a:ea typeface="Calibri" panose="020F0502020204030204" pitchFamily="34" charset="0"/>
                <a:cs typeface="Times New Roman" panose="02020603050405020304" pitchFamily="18" charset="0"/>
              </a:rPr>
              <a:t>(6)</a:t>
            </a:r>
          </a:p>
          <a:p>
            <a:pPr marL="857250" marR="0" lvl="0" indent="-857250" algn="just">
              <a:spcBef>
                <a:spcPts val="0"/>
              </a:spcBef>
              <a:spcAft>
                <a:spcPts val="0"/>
              </a:spcAft>
              <a:buFont typeface="+mj-lt"/>
              <a:buAutoNum type="romanUcPeriod"/>
            </a:pPr>
            <a:r>
              <a:rPr lang="en-US" sz="3200" b="1" dirty="0">
                <a:latin typeface="Arial" panose="020B0604020202020204" pitchFamily="34" charset="0"/>
                <a:ea typeface="Calibri" panose="020F0502020204030204" pitchFamily="34" charset="0"/>
                <a:cs typeface="Times New Roman" panose="02020603050405020304" pitchFamily="18" charset="0"/>
              </a:rPr>
              <a:t>The danger</a:t>
            </a:r>
            <a:r>
              <a:rPr lang="en-US" sz="3200" b="1" dirty="0">
                <a:effectLst/>
                <a:latin typeface="Arial" panose="020B0604020202020204" pitchFamily="34" charset="0"/>
                <a:ea typeface="Calibri" panose="020F0502020204030204" pitchFamily="34" charset="0"/>
                <a:cs typeface="Times New Roman" panose="02020603050405020304" pitchFamily="18" charset="0"/>
              </a:rPr>
              <a:t> of sexual perversion </a:t>
            </a:r>
            <a:r>
              <a:rPr lang="en-US" sz="2400" b="1" dirty="0">
                <a:effectLst/>
                <a:latin typeface="Arial" panose="020B0604020202020204" pitchFamily="34" charset="0"/>
                <a:ea typeface="Calibri" panose="020F0502020204030204" pitchFamily="34" charset="0"/>
                <a:cs typeface="Times New Roman" panose="02020603050405020304" pitchFamily="18" charset="0"/>
              </a:rPr>
              <a:t>(Apostate heathens) </a:t>
            </a:r>
            <a:r>
              <a:rPr lang="en-US" sz="3200" b="1" baseline="30000" dirty="0">
                <a:effectLst/>
                <a:latin typeface="Arial" panose="020B0604020202020204" pitchFamily="34" charset="0"/>
                <a:ea typeface="Calibri" panose="020F0502020204030204" pitchFamily="34" charset="0"/>
                <a:cs typeface="Times New Roman" panose="02020603050405020304" pitchFamily="18" charset="0"/>
              </a:rPr>
              <a:t>(7)</a:t>
            </a:r>
          </a:p>
        </p:txBody>
      </p:sp>
    </p:spTree>
    <p:extLst>
      <p:ext uri="{BB962C8B-B14F-4D97-AF65-F5344CB8AC3E}">
        <p14:creationId xmlns:p14="http://schemas.microsoft.com/office/powerpoint/2010/main" val="3189138499"/>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175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solidFill>
              </a:rPr>
              <a:t>Genesis 1:26-27</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3508653"/>
          </a:xfrm>
          <a:prstGeom prst="rect">
            <a:avLst/>
          </a:prstGeom>
          <a:noFill/>
        </p:spPr>
        <p:txBody>
          <a:bodyPr wrap="square" rtlCol="0">
            <a:spAutoFit/>
          </a:bodyPr>
          <a:lstStyle/>
          <a:p>
            <a:pPr marL="0" marR="0" algn="just">
              <a:spcBef>
                <a:spcPts val="0"/>
              </a:spcBef>
              <a:spcAft>
                <a:spcPts val="0"/>
              </a:spcAft>
            </a:pPr>
            <a:r>
              <a:rPr lang="en-US" sz="3400" i="1" dirty="0">
                <a:effectLst/>
                <a:latin typeface="Calibri" panose="020F0502020204030204" pitchFamily="34" charset="0"/>
                <a:ea typeface="Calibri" panose="020F0502020204030204" pitchFamily="34" charset="0"/>
                <a:cs typeface="Calibri" panose="020F0502020204030204" pitchFamily="34" charset="0"/>
              </a:rPr>
              <a:t>26 Then God said, "Let Us make man in Our image, according to Our likeness; and let them rule over the fish of the sea and over the birds of the sky and over the cattle and over all the earth, and over every creeping thing that creeps on the earth." 27 God created man in His own image, in the image of God He created him; male and female He created them. </a:t>
            </a:r>
            <a:endParaRPr lang="en-US" sz="3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7755013"/>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solidFill>
              </a:rPr>
              <a:t>Genesis 2:20-24</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6124754"/>
          </a:xfrm>
          <a:prstGeom prst="rect">
            <a:avLst/>
          </a:prstGeom>
          <a:noFill/>
        </p:spPr>
        <p:txBody>
          <a:bodyPr wrap="square" rtlCol="0">
            <a:spAutoFit/>
          </a:bodyPr>
          <a:lstStyle/>
          <a:p>
            <a:pPr marL="0" marR="0" algn="just">
              <a:spcBef>
                <a:spcPts val="0"/>
              </a:spcBef>
              <a:spcAft>
                <a:spcPts val="0"/>
              </a:spcAft>
            </a:pPr>
            <a:r>
              <a:rPr lang="en-US" sz="3400" i="1" dirty="0">
                <a:effectLst/>
                <a:latin typeface="Calibri" panose="020F0502020204030204" pitchFamily="34" charset="0"/>
                <a:ea typeface="Calibri" panose="020F0502020204030204" pitchFamily="34" charset="0"/>
                <a:cs typeface="Calibri" panose="020F0502020204030204" pitchFamily="34" charset="0"/>
              </a:rPr>
              <a:t>20 The man gave names to all the cattle, and to the birds of the sky, and to every beast of the field, but for Adam there was not found a helper suitable for him. 21 So the Lord God caused a deep sleep to fall upon the man, and he slept; then He took one of his ribs and closed up the flesh at that place. 22 The Lord God fashioned into a woman the rib which He had taken from the man, and brought her to the man. 23 The man said, "This is now bone of my bones, And flesh of my flesh; She shall be called Woman, Because she was taken out of Man." 24 </a:t>
            </a:r>
            <a:r>
              <a:rPr lang="en-US" sz="3400" b="1" i="1" dirty="0">
                <a:effectLst/>
                <a:latin typeface="Calibri" panose="020F0502020204030204" pitchFamily="34" charset="0"/>
                <a:ea typeface="Calibri" panose="020F0502020204030204" pitchFamily="34" charset="0"/>
                <a:cs typeface="Calibri" panose="020F0502020204030204" pitchFamily="34" charset="0"/>
              </a:rPr>
              <a:t>For this reason a man shall leave his father and his mother, and be joined to his wife; and they shall become one flesh.</a:t>
            </a:r>
            <a:r>
              <a:rPr lang="en-US" sz="3400" i="1" dirty="0">
                <a:effectLst/>
                <a:latin typeface="Calibri" panose="020F0502020204030204" pitchFamily="34" charset="0"/>
                <a:ea typeface="Calibri" panose="020F0502020204030204" pitchFamily="34" charset="0"/>
                <a:cs typeface="Calibri" panose="020F0502020204030204" pitchFamily="34" charset="0"/>
              </a:rPr>
              <a:t> </a:t>
            </a:r>
            <a:endParaRPr lang="en-US" sz="3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5277272"/>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solidFill>
              </a:rPr>
              <a:t>The Analogies of apostates</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1569660"/>
          </a:xfrm>
          <a:prstGeom prst="rect">
            <a:avLst/>
          </a:prstGeom>
          <a:noFill/>
        </p:spPr>
        <p:txBody>
          <a:bodyPr wrap="square" rtlCol="0">
            <a:spAutoFit/>
          </a:bodyPr>
          <a:lstStyle/>
          <a:p>
            <a:pPr marL="857250" marR="0" lvl="0" indent="-857250" algn="just">
              <a:spcBef>
                <a:spcPts val="0"/>
              </a:spcBef>
              <a:spcAft>
                <a:spcPts val="0"/>
              </a:spcAft>
              <a:buFont typeface="+mj-lt"/>
              <a:buAutoNum type="romanUcPeriod"/>
            </a:pPr>
            <a:r>
              <a:rPr lang="en-US" sz="3200" b="1" dirty="0">
                <a:latin typeface="Arial" panose="020B0604020202020204" pitchFamily="34" charset="0"/>
                <a:ea typeface="Calibri" panose="020F0502020204030204" pitchFamily="34" charset="0"/>
                <a:cs typeface="Times New Roman" panose="02020603050405020304" pitchFamily="18" charset="0"/>
              </a:rPr>
              <a:t>The danger of unbelief </a:t>
            </a:r>
            <a:r>
              <a:rPr lang="en-US" sz="2400" b="1" dirty="0">
                <a:latin typeface="Arial" panose="020B0604020202020204" pitchFamily="34" charset="0"/>
                <a:ea typeface="Calibri" panose="020F0502020204030204" pitchFamily="34" charset="0"/>
                <a:cs typeface="Times New Roman" panose="02020603050405020304" pitchFamily="18" charset="0"/>
              </a:rPr>
              <a:t>(Apostate Israel) </a:t>
            </a:r>
            <a:r>
              <a:rPr lang="en-US" sz="3200" b="1" baseline="30000" dirty="0">
                <a:latin typeface="Arial" panose="020B0604020202020204" pitchFamily="34" charset="0"/>
                <a:ea typeface="Calibri" panose="020F0502020204030204" pitchFamily="34" charset="0"/>
                <a:cs typeface="Times New Roman" panose="02020603050405020304" pitchFamily="18" charset="0"/>
              </a:rPr>
              <a:t>(5)</a:t>
            </a:r>
            <a:endParaRPr lang="en-US" sz="3200" b="1" dirty="0">
              <a:latin typeface="Arial" panose="020B0604020202020204" pitchFamily="34" charset="0"/>
              <a:ea typeface="Calibri" panose="020F0502020204030204" pitchFamily="34" charset="0"/>
              <a:cs typeface="Times New Roman" panose="02020603050405020304" pitchFamily="18" charset="0"/>
            </a:endParaRPr>
          </a:p>
          <a:p>
            <a:pPr marL="857250" marR="0" lvl="0" indent="-857250" algn="just">
              <a:spcBef>
                <a:spcPts val="0"/>
              </a:spcBef>
              <a:spcAft>
                <a:spcPts val="0"/>
              </a:spcAft>
              <a:buFont typeface="+mj-lt"/>
              <a:buAutoNum type="romanUcPeriod"/>
            </a:pPr>
            <a:r>
              <a:rPr lang="en-US" sz="3200" b="1" dirty="0">
                <a:effectLst/>
                <a:latin typeface="Arial" panose="020B0604020202020204" pitchFamily="34" charset="0"/>
                <a:ea typeface="Calibri" panose="020F0502020204030204" pitchFamily="34" charset="0"/>
                <a:cs typeface="Times New Roman" panose="02020603050405020304" pitchFamily="18" charset="0"/>
              </a:rPr>
              <a:t>The danger of rebellion </a:t>
            </a:r>
            <a:r>
              <a:rPr lang="en-US" sz="2400" b="1" dirty="0">
                <a:effectLst/>
                <a:latin typeface="Arial" panose="020B0604020202020204" pitchFamily="34" charset="0"/>
                <a:ea typeface="Calibri" panose="020F0502020204030204" pitchFamily="34" charset="0"/>
                <a:cs typeface="Times New Roman" panose="02020603050405020304" pitchFamily="18" charset="0"/>
              </a:rPr>
              <a:t>(Apostate angels) </a:t>
            </a:r>
            <a:r>
              <a:rPr lang="en-US" sz="3200" b="1" baseline="30000" dirty="0">
                <a:effectLst/>
                <a:latin typeface="Arial" panose="020B0604020202020204" pitchFamily="34" charset="0"/>
                <a:ea typeface="Calibri" panose="020F0502020204030204" pitchFamily="34" charset="0"/>
                <a:cs typeface="Times New Roman" panose="02020603050405020304" pitchFamily="18" charset="0"/>
              </a:rPr>
              <a:t>(6)</a:t>
            </a:r>
          </a:p>
          <a:p>
            <a:pPr marL="857250" marR="0" lvl="0" indent="-857250" algn="just">
              <a:spcBef>
                <a:spcPts val="0"/>
              </a:spcBef>
              <a:spcAft>
                <a:spcPts val="0"/>
              </a:spcAft>
              <a:buFont typeface="+mj-lt"/>
              <a:buAutoNum type="romanUcPeriod"/>
            </a:pPr>
            <a:r>
              <a:rPr lang="en-US" sz="3200" b="1" dirty="0">
                <a:latin typeface="Arial" panose="020B0604020202020204" pitchFamily="34" charset="0"/>
                <a:ea typeface="Calibri" panose="020F0502020204030204" pitchFamily="34" charset="0"/>
                <a:cs typeface="Times New Roman" panose="02020603050405020304" pitchFamily="18" charset="0"/>
              </a:rPr>
              <a:t>The danger</a:t>
            </a:r>
            <a:r>
              <a:rPr lang="en-US" sz="3200" b="1" dirty="0">
                <a:effectLst/>
                <a:latin typeface="Arial" panose="020B0604020202020204" pitchFamily="34" charset="0"/>
                <a:ea typeface="Calibri" panose="020F0502020204030204" pitchFamily="34" charset="0"/>
                <a:cs typeface="Times New Roman" panose="02020603050405020304" pitchFamily="18" charset="0"/>
              </a:rPr>
              <a:t> of sexual perversion </a:t>
            </a:r>
            <a:r>
              <a:rPr lang="en-US" sz="2400" b="1" dirty="0">
                <a:effectLst/>
                <a:latin typeface="Arial" panose="020B0604020202020204" pitchFamily="34" charset="0"/>
                <a:ea typeface="Calibri" panose="020F0502020204030204" pitchFamily="34" charset="0"/>
                <a:cs typeface="Times New Roman" panose="02020603050405020304" pitchFamily="18" charset="0"/>
              </a:rPr>
              <a:t>(Apostate heathens) </a:t>
            </a:r>
            <a:r>
              <a:rPr lang="en-US" sz="3200" b="1" baseline="30000" dirty="0">
                <a:effectLst/>
                <a:latin typeface="Arial" panose="020B0604020202020204" pitchFamily="34" charset="0"/>
                <a:ea typeface="Calibri" panose="020F0502020204030204" pitchFamily="34" charset="0"/>
                <a:cs typeface="Times New Roman" panose="02020603050405020304" pitchFamily="18" charset="0"/>
              </a:rPr>
              <a:t>(7)</a:t>
            </a:r>
          </a:p>
        </p:txBody>
      </p:sp>
      <p:sp>
        <p:nvSpPr>
          <p:cNvPr id="5" name="TextBox 4">
            <a:extLst>
              <a:ext uri="{FF2B5EF4-FFF2-40B4-BE49-F238E27FC236}">
                <a16:creationId xmlns:a16="http://schemas.microsoft.com/office/drawing/2014/main" id="{0048B24D-B0CA-4CAF-1976-88BA3D33BBA5}"/>
              </a:ext>
            </a:extLst>
          </p:cNvPr>
          <p:cNvSpPr txBox="1"/>
          <p:nvPr/>
        </p:nvSpPr>
        <p:spPr>
          <a:xfrm>
            <a:off x="310207" y="2477381"/>
            <a:ext cx="11590636" cy="1384995"/>
          </a:xfrm>
          <a:prstGeom prst="rect">
            <a:avLst/>
          </a:prstGeom>
          <a:noFill/>
        </p:spPr>
        <p:txBody>
          <a:bodyPr wrap="square" rtlCol="0">
            <a:spAutoFit/>
          </a:bodyPr>
          <a:lstStyle/>
          <a:p>
            <a:pPr marL="1314450" lvl="1" indent="-857250" algn="just">
              <a:buFont typeface="+mj-lt"/>
              <a:buAutoNum type="alphaUcPeriod"/>
            </a:pPr>
            <a:r>
              <a:rPr lang="en-US" sz="2800" b="1" dirty="0">
                <a:latin typeface="Arial" panose="020B0604020202020204" pitchFamily="34" charset="0"/>
                <a:ea typeface="Calibri" panose="020F0502020204030204" pitchFamily="34" charset="0"/>
                <a:cs typeface="Times New Roman" panose="02020603050405020304" pitchFamily="18" charset="0"/>
              </a:rPr>
              <a:t>Sin’s Scope</a:t>
            </a:r>
          </a:p>
          <a:p>
            <a:pPr marL="1314450" lvl="1" indent="-857250" algn="just">
              <a:buFont typeface="+mj-lt"/>
              <a:buAutoNum type="alphaUcPeriod"/>
            </a:pPr>
            <a:r>
              <a:rPr lang="en-US" sz="2800" b="1" dirty="0">
                <a:latin typeface="Arial" panose="020B0604020202020204" pitchFamily="34" charset="0"/>
                <a:ea typeface="Calibri" panose="020F0502020204030204" pitchFamily="34" charset="0"/>
                <a:cs typeface="Times New Roman" panose="02020603050405020304" pitchFamily="18" charset="0"/>
              </a:rPr>
              <a:t>Sin’s Sinfulness</a:t>
            </a:r>
          </a:p>
          <a:p>
            <a:pPr marL="1314450" lvl="1" indent="-857250" algn="just">
              <a:buFont typeface="+mj-lt"/>
              <a:buAutoNum type="alphaUcPeriod"/>
            </a:pPr>
            <a:r>
              <a:rPr lang="en-US" sz="2800" b="1" dirty="0">
                <a:latin typeface="Arial" panose="020B0604020202020204" pitchFamily="34" charset="0"/>
                <a:ea typeface="Calibri" panose="020F0502020204030204" pitchFamily="34" charset="0"/>
                <a:cs typeface="Times New Roman" panose="02020603050405020304" pitchFamily="18" charset="0"/>
              </a:rPr>
              <a:t>Sin’s Sentence</a:t>
            </a:r>
          </a:p>
        </p:txBody>
      </p:sp>
    </p:spTree>
    <p:extLst>
      <p:ext uri="{BB962C8B-B14F-4D97-AF65-F5344CB8AC3E}">
        <p14:creationId xmlns:p14="http://schemas.microsoft.com/office/powerpoint/2010/main" val="3652151416"/>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75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75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175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 weapon, knife&#10;&#10;Description automatically generated">
            <a:extLst>
              <a:ext uri="{FF2B5EF4-FFF2-40B4-BE49-F238E27FC236}">
                <a16:creationId xmlns:a16="http://schemas.microsoft.com/office/drawing/2014/main" id="{6D2EC448-9F9E-FE3D-3F55-1EC864EB8F2A}"/>
              </a:ext>
            </a:extLst>
          </p:cNvPr>
          <p:cNvPicPr>
            <a:picLocks noChangeAspect="1"/>
          </p:cNvPicPr>
          <p:nvPr/>
        </p:nvPicPr>
        <p:blipFill>
          <a:blip r:embed="rId2"/>
          <a:stretch>
            <a:fillRect/>
          </a:stretch>
        </p:blipFill>
        <p:spPr>
          <a:xfrm>
            <a:off x="0" y="429"/>
            <a:ext cx="12192762" cy="6857571"/>
          </a:xfrm>
          <a:prstGeom prst="rect">
            <a:avLst/>
          </a:prstGeom>
        </p:spPr>
      </p:pic>
      <p:sp>
        <p:nvSpPr>
          <p:cNvPr id="5" name="TextBox 4">
            <a:extLst>
              <a:ext uri="{FF2B5EF4-FFF2-40B4-BE49-F238E27FC236}">
                <a16:creationId xmlns:a16="http://schemas.microsoft.com/office/drawing/2014/main" id="{0CAA8F06-2798-4F2A-8DC9-8E009C9AC104}"/>
              </a:ext>
            </a:extLst>
          </p:cNvPr>
          <p:cNvSpPr txBox="1"/>
          <p:nvPr/>
        </p:nvSpPr>
        <p:spPr>
          <a:xfrm>
            <a:off x="94891" y="6281774"/>
            <a:ext cx="6688901" cy="400110"/>
          </a:xfrm>
          <a:prstGeom prst="rect">
            <a:avLst/>
          </a:prstGeom>
          <a:noFill/>
        </p:spPr>
        <p:txBody>
          <a:bodyPr wrap="square" rtlCol="0">
            <a:spAutoFit/>
          </a:bodyPr>
          <a:lstStyle/>
          <a:p>
            <a:r>
              <a:rPr lang="en-US" sz="2000" dirty="0">
                <a:solidFill>
                  <a:schemeClr val="tx2"/>
                </a:solidFill>
                <a:latin typeface="Candara" panose="020E0502030303020204" pitchFamily="34" charset="0"/>
              </a:rPr>
              <a:t>August 28, 2022</a:t>
            </a:r>
          </a:p>
        </p:txBody>
      </p:sp>
      <p:sp>
        <p:nvSpPr>
          <p:cNvPr id="2" name="TextBox 1">
            <a:extLst>
              <a:ext uri="{FF2B5EF4-FFF2-40B4-BE49-F238E27FC236}">
                <a16:creationId xmlns:a16="http://schemas.microsoft.com/office/drawing/2014/main" id="{F1588051-E0B5-4638-9205-E46E5525908B}"/>
              </a:ext>
            </a:extLst>
          </p:cNvPr>
          <p:cNvSpPr txBox="1"/>
          <p:nvPr/>
        </p:nvSpPr>
        <p:spPr>
          <a:xfrm>
            <a:off x="94891" y="4251808"/>
            <a:ext cx="11973179" cy="1138773"/>
          </a:xfrm>
          <a:prstGeom prst="rect">
            <a:avLst/>
          </a:prstGeom>
          <a:solidFill>
            <a:schemeClr val="accent1">
              <a:alpha val="50000"/>
            </a:schemeClr>
          </a:solidFill>
        </p:spPr>
        <p:txBody>
          <a:bodyPr wrap="square" rtlCol="0">
            <a:spAutoFit/>
          </a:bodyPr>
          <a:lstStyle/>
          <a:p>
            <a:pPr algn="ctr"/>
            <a:r>
              <a:rPr lang="en-US" sz="4000" dirty="0"/>
              <a:t>The Analogies of Apostates</a:t>
            </a:r>
          </a:p>
          <a:p>
            <a:pPr algn="ctr"/>
            <a:r>
              <a:rPr lang="en-US" sz="2800" i="1" dirty="0"/>
              <a:t>Jude 5-7</a:t>
            </a:r>
          </a:p>
        </p:txBody>
      </p:sp>
    </p:spTree>
    <p:extLst>
      <p:ext uri="{BB962C8B-B14F-4D97-AF65-F5344CB8AC3E}">
        <p14:creationId xmlns:p14="http://schemas.microsoft.com/office/powerpoint/2010/main" val="27033713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solidFill>
              </a:rPr>
              <a:t>Jude 5-7</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5632311"/>
          </a:xfrm>
          <a:prstGeom prst="rect">
            <a:avLst/>
          </a:prstGeom>
          <a:noFill/>
        </p:spPr>
        <p:txBody>
          <a:bodyPr wrap="square" rtlCol="0">
            <a:spAutoFit/>
          </a:bodyPr>
          <a:lstStyle/>
          <a:p>
            <a:pPr marL="0" marR="0" algn="just">
              <a:spcBef>
                <a:spcPts val="0"/>
              </a:spcBef>
              <a:spcAft>
                <a:spcPts val="0"/>
              </a:spcAft>
            </a:pPr>
            <a:r>
              <a:rPr lang="en-US" sz="3600" i="1" dirty="0">
                <a:effectLst/>
                <a:latin typeface="Calibri" panose="020F0502020204030204" pitchFamily="34" charset="0"/>
                <a:ea typeface="Times New Roman" panose="02020603050405020304" pitchFamily="18" charset="0"/>
              </a:rPr>
              <a:t>5 Now I desire to remind you, though you know all things once for all, that the Lord, after saving a people out of the land of Egypt, subsequently destroyed those who did not believe. 6 And angels who did not keep their own domain, but abandoned their proper abode, He has kept in eternal bonds under darkness for the judgment of the great day, 7 just as Sodom and Gomorrah and the cities around them, since they in the same way as these indulged in gross immorality and went after strange flesh, are exhibited as an example in undergoing the punishment of eternal fire.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59847495"/>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solidFill>
              </a:rPr>
              <a:t>Acts 20:28-30</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5016758"/>
          </a:xfrm>
          <a:prstGeom prst="rect">
            <a:avLst/>
          </a:prstGeom>
          <a:noFill/>
        </p:spPr>
        <p:txBody>
          <a:bodyPr wrap="square" rtlCol="0">
            <a:spAutoFit/>
          </a:bodyPr>
          <a:lstStyle/>
          <a:p>
            <a:pPr marL="0" marR="0" algn="just">
              <a:spcBef>
                <a:spcPts val="0"/>
              </a:spcBef>
              <a:spcAft>
                <a:spcPts val="0"/>
              </a:spcAft>
            </a:pPr>
            <a:r>
              <a:rPr lang="en-US" sz="4000" i="1" dirty="0">
                <a:effectLst/>
                <a:latin typeface="Calibri" panose="020F0502020204030204" pitchFamily="34" charset="0"/>
                <a:ea typeface="Calibri" panose="020F0502020204030204" pitchFamily="34" charset="0"/>
                <a:cs typeface="Calibri" panose="020F0502020204030204" pitchFamily="34" charset="0"/>
              </a:rPr>
              <a:t>28 Be on guard for yourselves and for all the flock, among which the Holy Spirit has made you overseers, to shepherd the church of God which He purchased with His own blood. 29 I know that after my departure savage wolves </a:t>
            </a:r>
            <a:r>
              <a:rPr lang="en-US" sz="4000" b="1" i="1" dirty="0">
                <a:effectLst/>
                <a:latin typeface="Calibri" panose="020F0502020204030204" pitchFamily="34" charset="0"/>
                <a:ea typeface="Calibri" panose="020F0502020204030204" pitchFamily="34" charset="0"/>
                <a:cs typeface="Calibri" panose="020F0502020204030204" pitchFamily="34" charset="0"/>
              </a:rPr>
              <a:t>will come in among you</a:t>
            </a:r>
            <a:r>
              <a:rPr lang="en-US" sz="4000" i="1" dirty="0">
                <a:effectLst/>
                <a:latin typeface="Calibri" panose="020F0502020204030204" pitchFamily="34" charset="0"/>
                <a:ea typeface="Calibri" panose="020F0502020204030204" pitchFamily="34" charset="0"/>
                <a:cs typeface="Calibri" panose="020F0502020204030204" pitchFamily="34" charset="0"/>
              </a:rPr>
              <a:t>, not sparing the flock; 30 and </a:t>
            </a:r>
            <a:r>
              <a:rPr lang="en-US" sz="4000" b="1" i="1" dirty="0">
                <a:effectLst/>
                <a:latin typeface="Calibri" panose="020F0502020204030204" pitchFamily="34" charset="0"/>
                <a:ea typeface="Calibri" panose="020F0502020204030204" pitchFamily="34" charset="0"/>
                <a:cs typeface="Calibri" panose="020F0502020204030204" pitchFamily="34" charset="0"/>
              </a:rPr>
              <a:t>from among your own selves men will arise</a:t>
            </a:r>
            <a:r>
              <a:rPr lang="en-US" sz="4000" i="1" dirty="0">
                <a:effectLst/>
                <a:latin typeface="Calibri" panose="020F0502020204030204" pitchFamily="34" charset="0"/>
                <a:ea typeface="Calibri" panose="020F0502020204030204" pitchFamily="34" charset="0"/>
                <a:cs typeface="Calibri" panose="020F0502020204030204" pitchFamily="34" charset="0"/>
              </a:rPr>
              <a:t>, speaking perverse things, to draw away the disciples after them.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53449726"/>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solidFill>
              </a:rPr>
              <a:t>Jude 5-7</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5632311"/>
          </a:xfrm>
          <a:prstGeom prst="rect">
            <a:avLst/>
          </a:prstGeom>
          <a:noFill/>
        </p:spPr>
        <p:txBody>
          <a:bodyPr wrap="square" rtlCol="0">
            <a:spAutoFit/>
          </a:bodyPr>
          <a:lstStyle/>
          <a:p>
            <a:pPr marL="0" marR="0" algn="just">
              <a:spcBef>
                <a:spcPts val="0"/>
              </a:spcBef>
              <a:spcAft>
                <a:spcPts val="0"/>
              </a:spcAft>
            </a:pPr>
            <a:r>
              <a:rPr lang="en-US" sz="3600" i="1" dirty="0">
                <a:effectLst/>
                <a:latin typeface="Calibri" panose="020F0502020204030204" pitchFamily="34" charset="0"/>
                <a:ea typeface="Times New Roman" panose="02020603050405020304" pitchFamily="18" charset="0"/>
              </a:rPr>
              <a:t>5 Now I desire to remind you, though you know all things once for all, that the Lord, after saving a people out of the land of Egypt, subsequently destroyed those who did not believe. 6 And angels who did not keep their own domain, but abandoned their proper abode, He has kept in eternal bonds under darkness for the judgment of the great day, 7 just as Sodom and Gomorrah and the cities around them, since they in the same way as these indulged in gross immorality and went after strange flesh, are exhibited as an example in undergoing the punishment of eternal fire.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35310528"/>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solidFill>
              </a:rPr>
              <a:t>2 Timothy 4:2; 3-4</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1200329"/>
          </a:xfrm>
          <a:prstGeom prst="rect">
            <a:avLst/>
          </a:prstGeom>
          <a:noFill/>
        </p:spPr>
        <p:txBody>
          <a:bodyPr wrap="square" rtlCol="0">
            <a:spAutoFit/>
          </a:bodyPr>
          <a:lstStyle/>
          <a:p>
            <a:pPr marL="0" marR="0" algn="just">
              <a:spcBef>
                <a:spcPts val="0"/>
              </a:spcBef>
              <a:spcAft>
                <a:spcPts val="0"/>
              </a:spcAft>
            </a:pPr>
            <a:r>
              <a:rPr lang="en-US" sz="3600" i="1" dirty="0">
                <a:effectLst/>
                <a:latin typeface="Calibri" panose="020F0502020204030204" pitchFamily="34" charset="0"/>
                <a:ea typeface="Calibri" panose="020F0502020204030204" pitchFamily="34" charset="0"/>
                <a:cs typeface="Calibri" panose="020F0502020204030204" pitchFamily="34" charset="0"/>
              </a:rPr>
              <a:t>preach the word; be ready in season and out of season; reprove, rebuke, exhort, with great patience and instruction.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0E6E9A8B-1E5D-C564-E299-CEBABA1ED1E5}"/>
              </a:ext>
            </a:extLst>
          </p:cNvPr>
          <p:cNvSpPr txBox="1"/>
          <p:nvPr/>
        </p:nvSpPr>
        <p:spPr>
          <a:xfrm>
            <a:off x="271931" y="2523030"/>
            <a:ext cx="11590636" cy="2862322"/>
          </a:xfrm>
          <a:prstGeom prst="rect">
            <a:avLst/>
          </a:prstGeom>
          <a:noFill/>
        </p:spPr>
        <p:txBody>
          <a:bodyPr wrap="square" rtlCol="0">
            <a:spAutoFit/>
          </a:bodyPr>
          <a:lstStyle/>
          <a:p>
            <a:pPr marL="0" marR="0" algn="just">
              <a:spcBef>
                <a:spcPts val="0"/>
              </a:spcBef>
              <a:spcAft>
                <a:spcPts val="0"/>
              </a:spcAft>
            </a:pPr>
            <a:r>
              <a:rPr lang="en-US" sz="3600" i="1" dirty="0">
                <a:effectLst/>
                <a:latin typeface="Calibri" panose="020F0502020204030204" pitchFamily="34" charset="0"/>
                <a:ea typeface="Calibri" panose="020F0502020204030204" pitchFamily="34" charset="0"/>
                <a:cs typeface="Calibri" panose="020F0502020204030204" pitchFamily="34" charset="0"/>
              </a:rPr>
              <a:t>3 For the time will come when they will not endure sound doctrine; but wanting to have their ears tickled, </a:t>
            </a:r>
            <a:r>
              <a:rPr lang="en-US" sz="3600" b="1" i="1" u="sng" dirty="0">
                <a:effectLst/>
                <a:latin typeface="Calibri" panose="020F0502020204030204" pitchFamily="34" charset="0"/>
                <a:ea typeface="Calibri" panose="020F0502020204030204" pitchFamily="34" charset="0"/>
                <a:cs typeface="Calibri" panose="020F0502020204030204" pitchFamily="34" charset="0"/>
              </a:rPr>
              <a:t>they will accumulate for themselves</a:t>
            </a:r>
            <a:r>
              <a:rPr lang="en-US" sz="3600" b="1" i="1" dirty="0">
                <a:effectLst/>
                <a:latin typeface="Calibri" panose="020F0502020204030204" pitchFamily="34" charset="0"/>
                <a:ea typeface="Calibri" panose="020F0502020204030204" pitchFamily="34" charset="0"/>
                <a:cs typeface="Calibri" panose="020F0502020204030204" pitchFamily="34" charset="0"/>
              </a:rPr>
              <a:t> teachers in accordance to their own desires</a:t>
            </a:r>
            <a:r>
              <a:rPr lang="en-US" sz="3600" i="1" dirty="0">
                <a:effectLst/>
                <a:latin typeface="Calibri" panose="020F0502020204030204" pitchFamily="34" charset="0"/>
                <a:ea typeface="Calibri" panose="020F0502020204030204" pitchFamily="34" charset="0"/>
                <a:cs typeface="Calibri" panose="020F0502020204030204" pitchFamily="34" charset="0"/>
              </a:rPr>
              <a:t>, 4 and </a:t>
            </a:r>
            <a:r>
              <a:rPr lang="en-US" sz="3600" b="1" i="1" dirty="0">
                <a:effectLst/>
                <a:latin typeface="Calibri" panose="020F0502020204030204" pitchFamily="34" charset="0"/>
                <a:ea typeface="Calibri" panose="020F0502020204030204" pitchFamily="34" charset="0"/>
                <a:cs typeface="Calibri" panose="020F0502020204030204" pitchFamily="34" charset="0"/>
              </a:rPr>
              <a:t>will turn away their ears from the truth</a:t>
            </a:r>
            <a:r>
              <a:rPr lang="en-US" sz="3600" i="1" dirty="0">
                <a:effectLst/>
                <a:latin typeface="Calibri" panose="020F0502020204030204" pitchFamily="34" charset="0"/>
                <a:ea typeface="Calibri" panose="020F0502020204030204" pitchFamily="34" charset="0"/>
                <a:cs typeface="Calibri" panose="020F0502020204030204" pitchFamily="34" charset="0"/>
              </a:rPr>
              <a:t> and </a:t>
            </a:r>
            <a:r>
              <a:rPr lang="en-US" sz="3600" b="1" i="1" dirty="0">
                <a:effectLst/>
                <a:latin typeface="Calibri" panose="020F0502020204030204" pitchFamily="34" charset="0"/>
                <a:ea typeface="Calibri" panose="020F0502020204030204" pitchFamily="34" charset="0"/>
                <a:cs typeface="Calibri" panose="020F0502020204030204" pitchFamily="34" charset="0"/>
              </a:rPr>
              <a:t>will turn aside to myths</a:t>
            </a:r>
            <a:r>
              <a:rPr lang="en-US" sz="3600" i="1" dirty="0">
                <a:effectLst/>
                <a:latin typeface="Calibri" panose="020F0502020204030204" pitchFamily="34" charset="0"/>
                <a:ea typeface="Calibri" panose="020F0502020204030204" pitchFamily="34" charset="0"/>
                <a:cs typeface="Calibri" panose="020F0502020204030204" pitchFamily="34"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48792288"/>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75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solidFill>
              </a:rPr>
              <a:t>The Analogies of apostates</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584775"/>
          </a:xfrm>
          <a:prstGeom prst="rect">
            <a:avLst/>
          </a:prstGeom>
          <a:noFill/>
        </p:spPr>
        <p:txBody>
          <a:bodyPr wrap="square" rtlCol="0">
            <a:spAutoFit/>
          </a:bodyPr>
          <a:lstStyle/>
          <a:p>
            <a:pPr marL="857250" marR="0" lvl="0" indent="-857250" algn="just">
              <a:spcBef>
                <a:spcPts val="0"/>
              </a:spcBef>
              <a:spcAft>
                <a:spcPts val="0"/>
              </a:spcAft>
              <a:buFont typeface="+mj-lt"/>
              <a:buAutoNum type="romanUcPeriod"/>
            </a:pPr>
            <a:r>
              <a:rPr lang="en-US" sz="3200" b="1" dirty="0">
                <a:latin typeface="Arial" panose="020B0604020202020204" pitchFamily="34" charset="0"/>
                <a:ea typeface="Calibri" panose="020F0502020204030204" pitchFamily="34" charset="0"/>
                <a:cs typeface="Times New Roman" panose="02020603050405020304" pitchFamily="18" charset="0"/>
              </a:rPr>
              <a:t>The danger of unbelief </a:t>
            </a:r>
            <a:r>
              <a:rPr lang="en-US" sz="2400" b="1" dirty="0">
                <a:latin typeface="Arial" panose="020B0604020202020204" pitchFamily="34" charset="0"/>
                <a:ea typeface="Calibri" panose="020F0502020204030204" pitchFamily="34" charset="0"/>
                <a:cs typeface="Times New Roman" panose="02020603050405020304" pitchFamily="18" charset="0"/>
              </a:rPr>
              <a:t>(Apostate Israel) </a:t>
            </a:r>
            <a:r>
              <a:rPr lang="en-US" sz="3200" b="1" baseline="30000" dirty="0">
                <a:latin typeface="Arial" panose="020B0604020202020204" pitchFamily="34" charset="0"/>
                <a:ea typeface="Calibri" panose="020F0502020204030204" pitchFamily="34" charset="0"/>
                <a:cs typeface="Times New Roman" panose="02020603050405020304" pitchFamily="18" charset="0"/>
              </a:rPr>
              <a:t>(5)</a:t>
            </a:r>
            <a:endParaRPr lang="en-US" sz="3200" b="1" baseline="30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0048B24D-B0CA-4CAF-1976-88BA3D33BBA5}"/>
              </a:ext>
            </a:extLst>
          </p:cNvPr>
          <p:cNvSpPr txBox="1"/>
          <p:nvPr/>
        </p:nvSpPr>
        <p:spPr>
          <a:xfrm>
            <a:off x="310207" y="1477438"/>
            <a:ext cx="11590636" cy="954107"/>
          </a:xfrm>
          <a:prstGeom prst="rect">
            <a:avLst/>
          </a:prstGeom>
          <a:noFill/>
        </p:spPr>
        <p:txBody>
          <a:bodyPr wrap="square" rtlCol="0">
            <a:spAutoFit/>
          </a:bodyPr>
          <a:lstStyle/>
          <a:p>
            <a:pPr marL="857250" marR="0" lvl="0" indent="-857250" algn="just">
              <a:spcBef>
                <a:spcPts val="0"/>
              </a:spcBef>
              <a:spcAft>
                <a:spcPts val="0"/>
              </a:spcAft>
              <a:buFont typeface="+mj-lt"/>
              <a:buAutoNum type="alphaUcPeriod"/>
            </a:pPr>
            <a:r>
              <a:rPr lang="en-US" sz="2800" dirty="0">
                <a:latin typeface="Arial" panose="020B0604020202020204" pitchFamily="34" charset="0"/>
                <a:ea typeface="Calibri" panose="020F0502020204030204" pitchFamily="34" charset="0"/>
                <a:cs typeface="Times New Roman" panose="02020603050405020304" pitchFamily="18" charset="0"/>
              </a:rPr>
              <a:t>Those who are truly saved</a:t>
            </a:r>
          </a:p>
          <a:p>
            <a:pPr marL="857250" marR="0" lvl="0" indent="-857250" algn="just">
              <a:spcBef>
                <a:spcPts val="0"/>
              </a:spcBef>
              <a:spcAft>
                <a:spcPts val="0"/>
              </a:spcAft>
              <a:buFont typeface="+mj-lt"/>
              <a:buAutoNum type="alphaUcPeriod"/>
            </a:pPr>
            <a:r>
              <a:rPr lang="en-US" sz="2800" dirty="0">
                <a:latin typeface="Arial" panose="020B0604020202020204" pitchFamily="34" charset="0"/>
                <a:cs typeface="Times New Roman" panose="02020603050405020304" pitchFamily="18" charset="0"/>
              </a:rPr>
              <a:t>Those who are truly unsaved</a:t>
            </a:r>
            <a:endParaRPr lang="en-US"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21266370"/>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75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175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175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5"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solidFill>
              </a:rPr>
              <a:t>Numbers 14:2-3</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3447098"/>
          </a:xfrm>
          <a:prstGeom prst="rect">
            <a:avLst/>
          </a:prstGeom>
          <a:noFill/>
        </p:spPr>
        <p:txBody>
          <a:bodyPr wrap="square" rtlCol="0">
            <a:spAutoFit/>
          </a:bodyPr>
          <a:lstStyle/>
          <a:p>
            <a:pPr marL="0" marR="0" algn="just">
              <a:spcBef>
                <a:spcPts val="0"/>
              </a:spcBef>
              <a:spcAft>
                <a:spcPts val="0"/>
              </a:spcAft>
            </a:pPr>
            <a:r>
              <a:rPr lang="en-US" sz="4000" i="1" dirty="0">
                <a:effectLst/>
                <a:latin typeface="Calibri" panose="020F0502020204030204" pitchFamily="34" charset="0"/>
                <a:ea typeface="Calibri" panose="020F0502020204030204" pitchFamily="34" charset="0"/>
                <a:cs typeface="Calibri" panose="020F0502020204030204" pitchFamily="34" charset="0"/>
              </a:rPr>
              <a:t>2 Would that we had died in the land of Egypt! Or would that we had died in this wilderness! 3 Why is the LORD bringing us into this land, to fall by the sword? Our wives and our little ones will become plunder; would it not be better for us to return to Egypt?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58678030"/>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solidFill>
              </a:rPr>
              <a:t>Numbers 14:28-29</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3447098"/>
          </a:xfrm>
          <a:prstGeom prst="rect">
            <a:avLst/>
          </a:prstGeom>
          <a:noFill/>
        </p:spPr>
        <p:txBody>
          <a:bodyPr wrap="square" rtlCol="0">
            <a:spAutoFit/>
          </a:bodyPr>
          <a:lstStyle/>
          <a:p>
            <a:pPr marL="0" marR="0" algn="just">
              <a:spcBef>
                <a:spcPts val="0"/>
              </a:spcBef>
              <a:spcAft>
                <a:spcPts val="0"/>
              </a:spcAft>
            </a:pPr>
            <a:r>
              <a:rPr lang="en-US" sz="4000" i="1" dirty="0">
                <a:effectLst/>
                <a:latin typeface="Calibri" panose="020F0502020204030204" pitchFamily="34" charset="0"/>
                <a:ea typeface="Calibri" panose="020F0502020204030204" pitchFamily="34" charset="0"/>
                <a:cs typeface="Calibri" panose="020F0502020204030204" pitchFamily="34" charset="0"/>
              </a:rPr>
              <a:t>'As I live,' says the LORD, 'just as you have spoken in My hearing, so I will surely do to you; your corpses will fall in this wilderness, even all your numbered men, according to your complete number from twenty years old and upward, who have grumbled against Me.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1844645"/>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solidFill>
              </a:rPr>
              <a:t>The Analogies of apostates</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1077218"/>
          </a:xfrm>
          <a:prstGeom prst="rect">
            <a:avLst/>
          </a:prstGeom>
          <a:noFill/>
        </p:spPr>
        <p:txBody>
          <a:bodyPr wrap="square" rtlCol="0">
            <a:spAutoFit/>
          </a:bodyPr>
          <a:lstStyle/>
          <a:p>
            <a:pPr marL="857250" marR="0" lvl="0" indent="-857250" algn="just">
              <a:spcBef>
                <a:spcPts val="0"/>
              </a:spcBef>
              <a:spcAft>
                <a:spcPts val="0"/>
              </a:spcAft>
              <a:buFont typeface="+mj-lt"/>
              <a:buAutoNum type="romanUcPeriod"/>
            </a:pPr>
            <a:r>
              <a:rPr lang="en-US" sz="3200" b="1" dirty="0">
                <a:latin typeface="Arial" panose="020B0604020202020204" pitchFamily="34" charset="0"/>
                <a:ea typeface="Calibri" panose="020F0502020204030204" pitchFamily="34" charset="0"/>
                <a:cs typeface="Times New Roman" panose="02020603050405020304" pitchFamily="18" charset="0"/>
              </a:rPr>
              <a:t>The danger of unbelief </a:t>
            </a:r>
            <a:r>
              <a:rPr lang="en-US" sz="2400" b="1" dirty="0">
                <a:latin typeface="Arial" panose="020B0604020202020204" pitchFamily="34" charset="0"/>
                <a:ea typeface="Calibri" panose="020F0502020204030204" pitchFamily="34" charset="0"/>
                <a:cs typeface="Times New Roman" panose="02020603050405020304" pitchFamily="18" charset="0"/>
              </a:rPr>
              <a:t>(Apostate Israel) </a:t>
            </a:r>
            <a:r>
              <a:rPr lang="en-US" sz="3200" b="1" baseline="30000" dirty="0">
                <a:latin typeface="Arial" panose="020B0604020202020204" pitchFamily="34" charset="0"/>
                <a:ea typeface="Calibri" panose="020F0502020204030204" pitchFamily="34" charset="0"/>
                <a:cs typeface="Times New Roman" panose="02020603050405020304" pitchFamily="18" charset="0"/>
              </a:rPr>
              <a:t>(5)</a:t>
            </a:r>
            <a:endParaRPr lang="en-US" sz="3200" b="1" dirty="0">
              <a:latin typeface="Arial" panose="020B0604020202020204" pitchFamily="34" charset="0"/>
              <a:ea typeface="Calibri" panose="020F0502020204030204" pitchFamily="34" charset="0"/>
              <a:cs typeface="Times New Roman" panose="02020603050405020304" pitchFamily="18" charset="0"/>
            </a:endParaRPr>
          </a:p>
          <a:p>
            <a:pPr marL="857250" marR="0" lvl="0" indent="-857250" algn="just">
              <a:spcBef>
                <a:spcPts val="0"/>
              </a:spcBef>
              <a:spcAft>
                <a:spcPts val="0"/>
              </a:spcAft>
              <a:buFont typeface="+mj-lt"/>
              <a:buAutoNum type="romanUcPeriod"/>
            </a:pPr>
            <a:r>
              <a:rPr lang="en-US" sz="3200" b="1" dirty="0">
                <a:effectLst/>
                <a:latin typeface="Arial" panose="020B0604020202020204" pitchFamily="34" charset="0"/>
                <a:ea typeface="Calibri" panose="020F0502020204030204" pitchFamily="34" charset="0"/>
                <a:cs typeface="Times New Roman" panose="02020603050405020304" pitchFamily="18" charset="0"/>
              </a:rPr>
              <a:t>The danger of rebellion </a:t>
            </a:r>
            <a:r>
              <a:rPr lang="en-US" sz="2400" b="1" dirty="0">
                <a:effectLst/>
                <a:latin typeface="Arial" panose="020B0604020202020204" pitchFamily="34" charset="0"/>
                <a:ea typeface="Calibri" panose="020F0502020204030204" pitchFamily="34" charset="0"/>
                <a:cs typeface="Times New Roman" panose="02020603050405020304" pitchFamily="18" charset="0"/>
              </a:rPr>
              <a:t>(Apostate angels) </a:t>
            </a:r>
            <a:r>
              <a:rPr lang="en-US" sz="3200" b="1" baseline="30000" dirty="0">
                <a:effectLst/>
                <a:latin typeface="Arial" panose="020B0604020202020204" pitchFamily="34" charset="0"/>
                <a:ea typeface="Calibri" panose="020F0502020204030204" pitchFamily="34" charset="0"/>
                <a:cs typeface="Times New Roman" panose="02020603050405020304" pitchFamily="18" charset="0"/>
              </a:rPr>
              <a:t>(6) </a:t>
            </a:r>
          </a:p>
        </p:txBody>
      </p:sp>
      <p:sp>
        <p:nvSpPr>
          <p:cNvPr id="5" name="TextBox 4">
            <a:extLst>
              <a:ext uri="{FF2B5EF4-FFF2-40B4-BE49-F238E27FC236}">
                <a16:creationId xmlns:a16="http://schemas.microsoft.com/office/drawing/2014/main" id="{0048B24D-B0CA-4CAF-1976-88BA3D33BBA5}"/>
              </a:ext>
            </a:extLst>
          </p:cNvPr>
          <p:cNvSpPr txBox="1"/>
          <p:nvPr/>
        </p:nvSpPr>
        <p:spPr>
          <a:xfrm>
            <a:off x="310207" y="1934456"/>
            <a:ext cx="11590636" cy="2246769"/>
          </a:xfrm>
          <a:prstGeom prst="rect">
            <a:avLst/>
          </a:prstGeom>
          <a:noFill/>
        </p:spPr>
        <p:txBody>
          <a:bodyPr wrap="square" rtlCol="0">
            <a:spAutoFit/>
          </a:bodyPr>
          <a:lstStyle/>
          <a:p>
            <a:pPr marL="1314450" lvl="1" indent="-857250" algn="just">
              <a:buFont typeface="+mj-lt"/>
              <a:buAutoNum type="alphaUcPeriod"/>
            </a:pPr>
            <a:r>
              <a:rPr lang="en-US" sz="2800" b="1" dirty="0">
                <a:latin typeface="Arial" panose="020B0604020202020204" pitchFamily="34" charset="0"/>
                <a:ea typeface="Calibri" panose="020F0502020204030204" pitchFamily="34" charset="0"/>
                <a:cs typeface="Times New Roman" panose="02020603050405020304" pitchFamily="18" charset="0"/>
              </a:rPr>
              <a:t>Their position</a:t>
            </a:r>
          </a:p>
          <a:p>
            <a:pPr marL="1314450" lvl="1" indent="-857250" algn="just">
              <a:buFont typeface="+mj-lt"/>
              <a:buAutoNum type="alphaUcPeriod"/>
            </a:pPr>
            <a:r>
              <a:rPr lang="en-US" sz="2800" b="1" dirty="0">
                <a:latin typeface="Arial" panose="020B0604020202020204" pitchFamily="34" charset="0"/>
                <a:ea typeface="Calibri" panose="020F0502020204030204" pitchFamily="34" charset="0"/>
                <a:cs typeface="Times New Roman" panose="02020603050405020304" pitchFamily="18" charset="0"/>
              </a:rPr>
              <a:t>Their place</a:t>
            </a:r>
          </a:p>
          <a:p>
            <a:pPr marL="1771650" lvl="2" indent="-857250" algn="just">
              <a:buFont typeface="+mj-lt"/>
              <a:buAutoNum type="arabicPeriod"/>
            </a:pPr>
            <a:r>
              <a:rPr lang="en-US" sz="2800" dirty="0">
                <a:latin typeface="Arial" panose="020B0604020202020204" pitchFamily="34" charset="0"/>
                <a:ea typeface="Calibri" panose="020F0502020204030204" pitchFamily="34" charset="0"/>
                <a:cs typeface="Times New Roman" panose="02020603050405020304" pitchFamily="18" charset="0"/>
              </a:rPr>
              <a:t>They did not keep their domain</a:t>
            </a:r>
          </a:p>
          <a:p>
            <a:pPr marL="1771650" lvl="2" indent="-857250" algn="just">
              <a:buFont typeface="+mj-lt"/>
              <a:buAutoNum type="arabicPeriod"/>
            </a:pPr>
            <a:r>
              <a:rPr lang="en-US" sz="2800" dirty="0">
                <a:latin typeface="Arial" panose="020B0604020202020204" pitchFamily="34" charset="0"/>
                <a:ea typeface="Calibri" panose="020F0502020204030204" pitchFamily="34" charset="0"/>
                <a:cs typeface="Times New Roman" panose="02020603050405020304" pitchFamily="18" charset="0"/>
              </a:rPr>
              <a:t>The abandoned their proper abode</a:t>
            </a:r>
          </a:p>
          <a:p>
            <a:pPr marL="1314450" lvl="1" indent="-857250" algn="just">
              <a:buFont typeface="+mj-lt"/>
              <a:buAutoNum type="alphaUcPeriod"/>
            </a:pPr>
            <a:r>
              <a:rPr lang="en-US" sz="2800" b="1" dirty="0">
                <a:latin typeface="Arial" panose="020B0604020202020204" pitchFamily="34" charset="0"/>
                <a:cs typeface="Times New Roman" panose="02020603050405020304" pitchFamily="18" charset="0"/>
              </a:rPr>
              <a:t>Their punishment</a:t>
            </a:r>
            <a:endParaRPr lang="en-US" sz="28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6498604"/>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175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175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175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175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fade">
                                      <p:cBhvr>
                                        <p:cTn id="27" dur="175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fade">
                                      <p:cBhvr>
                                        <p:cTn id="32" dur="175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5" grpId="0" uiExpand="1"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otalTime>15627</TotalTime>
  <Words>938</Words>
  <Application>Microsoft Office PowerPoint</Application>
  <PresentationFormat>Widescreen</PresentationFormat>
  <Paragraphs>46</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Candara</vt:lpstr>
      <vt:lpstr>Century Gothic</vt:lpstr>
      <vt:lpstr>Wingdings 3</vt:lpstr>
      <vt:lpstr>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 Godfrey</dc:creator>
  <cp:lastModifiedBy>Ed Godfrey</cp:lastModifiedBy>
  <cp:revision>314</cp:revision>
  <cp:lastPrinted>2020-05-22T15:03:41Z</cp:lastPrinted>
  <dcterms:created xsi:type="dcterms:W3CDTF">2019-06-22T19:37:39Z</dcterms:created>
  <dcterms:modified xsi:type="dcterms:W3CDTF">2022-08-27T16:57:20Z</dcterms:modified>
</cp:coreProperties>
</file>